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>
        <p:scale>
          <a:sx n="75" d="100"/>
          <a:sy n="75" d="100"/>
        </p:scale>
        <p:origin x="1986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8FDA-7185-C66B-25A1-1464C8EF1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6E101-3EDA-D345-66C2-7A90A2D17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ACB94-60E5-EF98-8BCC-3B2BF906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D19D1-0343-35E1-C643-55E2F368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05274-2E12-CE9B-431C-B0810C71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69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8F67-4BB4-6B5F-F232-D46BCF9F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281A4-E379-0897-DF47-6A55521E7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CDA4F-02F3-4880-01EE-66AABA23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2644C-82FF-5537-DAA2-14F48844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66762-1463-0C78-6EA2-69471675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50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CAED4-7B7F-94C9-A5CB-A126D396B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01CFF-EC5B-FD7E-4DAE-17A6F86C7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C1C64-3E0A-EF81-FBF7-4926894E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04F2F-7C04-7886-DB9A-ED2FFA08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E55B6-574D-C852-453D-9CF4423C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46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4358-852E-B3BA-9649-406CFA46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2B006-28BB-CA0B-6E88-FE40198BA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5DBA3-EA01-5070-62B4-4AFC0721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D818C-6DBD-B719-94D9-69677474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3902D-172D-C5E0-4161-55573740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19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0BF7-CC78-C57D-5A6A-E065DADE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9CC9F-DB60-1A8A-5B0A-1373B9A31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69D23-B9A3-60F1-C696-77F6D069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A78F8-489B-5191-BB94-33D0B7A2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F6AF5-17F8-1614-E5BC-A182BF8B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70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A4E3-9192-042B-F350-BFB75860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0E8CF-F7D9-8CB8-4810-43960A5E3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ECB9F-1818-EE73-28B4-F8A61A64D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A6007-D811-4039-ECA9-BC279B7F5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DFF3D-FB42-8437-1BBC-6D35575B4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BB48C-DCBC-A5A8-EABE-03146EE6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92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8CA6-1E18-FA6C-D78E-C80FCB6D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0F8DB-4CBA-503A-2EF0-EE2CEA67B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A84A5-5B59-5619-CDB2-63EAD9405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531D1-3661-34C0-0B90-1CA857575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CA290E-F5CC-DABD-D712-5BAC74B13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E079B-1985-CF10-6DA2-EAACF6E3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ECEC31-FC26-CCB1-376C-9ED9EB820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5E6B2-3E31-C94A-E9C4-E01A34F0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07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C33A-889F-3F76-D370-27F21F60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766C7-F2CE-F2E2-DF1E-3717E241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6399D-FE40-8C3B-E083-96D1984C1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52534-645F-45C2-9A6D-865AB813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58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F81C5-DF53-5DE4-B027-C90D5C63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7BFFF-0655-CD6F-D7CB-0FEC7433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7600F-B404-BBA1-BAAC-301DEDDD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62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8A0B-FE67-C0F3-4541-73DF27E1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92A1-6232-B2DB-C38C-B6A39AB4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161E4-8C0B-B6A7-B3CC-5DE00B5E7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94DA1-64BC-0C6D-D0AD-AC13CC70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14042-2112-4F45-93F0-377B17F3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7420B-C57C-9408-59C6-966F41EE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57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E568-AF81-E820-F310-6C366E9B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28390-9729-2BE6-9EC2-A6BF1D4CA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CCD69-CAAD-4B7F-4C7D-90B86164C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EC952-2530-8626-F571-8938B589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C30C3-A8A4-64F6-AA9F-13DD836C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3EA81-1A51-249D-2EFF-B2E31EB5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14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2EF9D-C3C9-8364-87B7-BE82D1978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451EC-8CCE-1603-4893-59512142F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B8C26-D1BD-23C4-70AF-09A0DDCD9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D0600-D393-46E2-9F71-2F064809140C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83E58-1065-ADDB-D094-8185699E6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D8DFD-49D0-D621-8F15-F146E2DCF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7B4A2-1AA9-4BAB-A015-A9099ADE43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74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BB648F-6B9F-A762-C089-932D3EF3F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166D0E-0C90-F547-AA9E-E0F9FD94B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" y="0"/>
            <a:ext cx="12190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6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5702A5-CA20-6535-9306-4D5ECEF75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" b="132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AEC9DB-7743-69A7-0FBA-A9853BF91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" b="103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5DACDD-BDB3-9DA8-8613-D121CF0EF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79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rashmi r mohanty</dc:creator>
  <cp:lastModifiedBy>rashmi r mohanty</cp:lastModifiedBy>
  <cp:revision>2</cp:revision>
  <dcterms:created xsi:type="dcterms:W3CDTF">2024-01-24T18:25:05Z</dcterms:created>
  <dcterms:modified xsi:type="dcterms:W3CDTF">2024-01-24T21:09:14Z</dcterms:modified>
</cp:coreProperties>
</file>